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797675" cy="98742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12.5.2016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 smtClean="0"/>
              <a:t>DSPS – zásady úpravy původních výkresů</a:t>
            </a:r>
            <a:endParaRPr lang="cs-CZ" sz="1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 smtClean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 smtClean="0">
                <a:solidFill>
                  <a:schemeClr val="tx1"/>
                </a:solidFill>
              </a:rPr>
              <a:t>, </a:t>
            </a:r>
            <a:r>
              <a:rPr lang="cs-CZ" sz="1000" u="sng" dirty="0" smtClean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u="sng" dirty="0" smtClean="0">
                <a:solidFill>
                  <a:srgbClr val="FF0000"/>
                </a:solidFill>
              </a:rPr>
              <a:t>Logo </a:t>
            </a:r>
            <a:r>
              <a:rPr lang="cs-CZ" sz="1000" u="sng" dirty="0" err="1" smtClean="0">
                <a:solidFill>
                  <a:srgbClr val="FF0000"/>
                </a:solidFill>
              </a:rPr>
              <a:t>Aplus</a:t>
            </a:r>
            <a:r>
              <a:rPr lang="cs-CZ" sz="1000" u="sng" dirty="0" smtClean="0">
                <a:solidFill>
                  <a:srgbClr val="FF0000"/>
                </a:solidFill>
              </a:rPr>
              <a:t> včetně jmen musí být vypuštěno – možno nahradit jménem zpracovatele revize DSPS</a:t>
            </a:r>
          </a:p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Výkresy musí být rozlišeny podle profesí </a:t>
            </a:r>
            <a:r>
              <a:rPr lang="cs-CZ" sz="1000" dirty="0">
                <a:solidFill>
                  <a:schemeClr val="tx1"/>
                </a:solidFill>
              </a:rPr>
              <a:t>01-stavební řešení, 07 – rozvody chladu, 10-elektroinstalace, 12-slaboproudé rozvody, 13-měření a regulace</a:t>
            </a:r>
            <a:r>
              <a:rPr lang="cs-CZ" sz="1000" dirty="0" smtClean="0">
                <a:solidFill>
                  <a:schemeClr val="tx1"/>
                </a:solidFill>
              </a:rPr>
              <a:t>…</a:t>
            </a:r>
          </a:p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název </a:t>
            </a:r>
            <a:r>
              <a:rPr lang="cs-CZ" sz="1000" dirty="0">
                <a:solidFill>
                  <a:schemeClr val="tx1"/>
                </a:solidFill>
              </a:rPr>
              <a:t>souboru </a:t>
            </a:r>
            <a:r>
              <a:rPr lang="cs-CZ" sz="1000" dirty="0" smtClean="0">
                <a:solidFill>
                  <a:schemeClr val="tx1"/>
                </a:solidFill>
              </a:rPr>
              <a:t>musí odpovídat </a:t>
            </a:r>
            <a:r>
              <a:rPr lang="cs-CZ" sz="1000" dirty="0">
                <a:solidFill>
                  <a:schemeClr val="tx1"/>
                </a:solidFill>
              </a:rPr>
              <a:t>původnímu souboru (BIO – DSP – F 311 – </a:t>
            </a:r>
            <a:r>
              <a:rPr lang="cs-CZ" sz="1000" dirty="0" smtClean="0">
                <a:solidFill>
                  <a:schemeClr val="tx1"/>
                </a:solidFill>
              </a:rPr>
              <a:t>01 –  010 – </a:t>
            </a:r>
            <a:r>
              <a:rPr lang="cs-CZ" sz="1000" dirty="0" err="1" smtClean="0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</a:t>
            </a:r>
            <a:endParaRPr lang="cs-CZ" sz="1000" dirty="0" smtClean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v </a:t>
            </a:r>
            <a:r>
              <a:rPr lang="cs-CZ" sz="1000" dirty="0">
                <a:solidFill>
                  <a:schemeClr val="tx1"/>
                </a:solidFill>
              </a:rPr>
              <a:t>DSPS musí být zakresleny, zapsány či jinak zaznamenány </a:t>
            </a:r>
            <a:r>
              <a:rPr lang="cs-CZ" sz="1000" dirty="0" smtClean="0">
                <a:solidFill>
                  <a:schemeClr val="tx1"/>
                </a:solidFill>
              </a:rPr>
              <a:t>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 provedené </a:t>
            </a:r>
            <a:r>
              <a:rPr lang="cs-CZ" sz="1000" dirty="0">
                <a:solidFill>
                  <a:schemeClr val="tx1"/>
                </a:solidFill>
              </a:rPr>
              <a:t>úpravy oproti všem stávajících výkresům a textům ve všech profesích a oddílech dotčených prováděním díla</a:t>
            </a:r>
            <a:r>
              <a:rPr lang="cs-CZ" sz="1000" dirty="0" smtClean="0">
                <a:solidFill>
                  <a:schemeClr val="tx1"/>
                </a:solidFill>
              </a:rPr>
              <a:t>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 veškerá </a:t>
            </a:r>
            <a:r>
              <a:rPr lang="cs-CZ" sz="1000" dirty="0">
                <a:solidFill>
                  <a:schemeClr val="tx1"/>
                </a:solidFill>
              </a:rPr>
              <a:t>stávající i nová zařízení, rozvody, konstrukce a výsledky ostatních provedených stavebních prací, dodávek či služeb</a:t>
            </a:r>
            <a:r>
              <a:rPr lang="cs-CZ" sz="1000" dirty="0" smtClean="0">
                <a:solidFill>
                  <a:schemeClr val="tx1"/>
                </a:solidFill>
              </a:rPr>
              <a:t>.</a:t>
            </a:r>
            <a:r>
              <a:rPr lang="cs-CZ" sz="1000" dirty="0" smtClean="0">
                <a:solidFill>
                  <a:srgbClr val="FF0000"/>
                </a:solidFill>
              </a:rPr>
              <a:t> </a:t>
            </a:r>
            <a:endParaRPr lang="cs-CZ" sz="1000" dirty="0" smtClean="0">
              <a:solidFill>
                <a:srgbClr val="FF0000"/>
              </a:solidFill>
            </a:endParaRP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 smtClean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>
                <a:solidFill>
                  <a:srgbClr val="FF0000"/>
                </a:solidFill>
              </a:rPr>
              <a:t>Místa, ve kterých jsou prováděny změny jsou na vzoru vpravo označeny orientačně bublinou</a:t>
            </a:r>
            <a:r>
              <a:rPr lang="cs-CZ" sz="1000">
                <a:solidFill>
                  <a:srgbClr val="FF0000"/>
                </a:solidFill>
              </a:rPr>
              <a:t>. </a:t>
            </a:r>
            <a:endParaRPr lang="cs-CZ" sz="1000" smtClean="0">
              <a:solidFill>
                <a:srgbClr val="FF0000"/>
              </a:solidFill>
            </a:endParaRP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DSPS </a:t>
            </a:r>
            <a:r>
              <a:rPr lang="cs-CZ" sz="1000" dirty="0">
                <a:solidFill>
                  <a:schemeClr val="tx1"/>
                </a:solidFill>
              </a:rPr>
              <a:t>musí obsahovat rovněž plnohodnotné půdorysy, řezy, příp. </a:t>
            </a:r>
            <a:r>
              <a:rPr lang="cs-CZ" sz="1000" dirty="0" smtClean="0">
                <a:solidFill>
                  <a:schemeClr val="tx1"/>
                </a:solidFill>
              </a:rPr>
              <a:t>axonometrie</a:t>
            </a:r>
            <a:r>
              <a:rPr lang="cs-CZ" sz="1000" dirty="0">
                <a:solidFill>
                  <a:schemeClr val="tx1"/>
                </a:solidFill>
              </a:rPr>
              <a:t>, nikoliv jen výřezy</a:t>
            </a:r>
            <a:r>
              <a:rPr lang="cs-CZ" sz="1000" dirty="0" smtClean="0">
                <a:solidFill>
                  <a:schemeClr val="tx1"/>
                </a:solidFill>
              </a:rPr>
              <a:t>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</a:t>
            </a:r>
            <a:r>
              <a:rPr lang="cs-CZ" sz="1000" dirty="0" smtClean="0">
                <a:solidFill>
                  <a:schemeClr val="tx1"/>
                </a:solidFill>
              </a:rPr>
              <a:t>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V </a:t>
            </a:r>
            <a:r>
              <a:rPr lang="cs-CZ" sz="1000" dirty="0">
                <a:solidFill>
                  <a:schemeClr val="tx1"/>
                </a:solidFill>
              </a:rPr>
              <a:t>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 smtClean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 smtClean="0">
                <a:solidFill>
                  <a:schemeClr val="tx1"/>
                </a:solidFill>
              </a:rPr>
              <a:t>UPOZORNĚNÍ</a:t>
            </a:r>
            <a:r>
              <a:rPr lang="cs-CZ" sz="1000" dirty="0" smtClean="0">
                <a:solidFill>
                  <a:schemeClr val="tx1"/>
                </a:solidFill>
              </a:rPr>
              <a:t>: </a:t>
            </a:r>
            <a:endParaRPr lang="cs-CZ" sz="1000" dirty="0">
              <a:solidFill>
                <a:schemeClr val="tx1"/>
              </a:solidFill>
            </a:endParaRPr>
          </a:p>
          <a:p>
            <a:pPr algn="l"/>
            <a:r>
              <a:rPr lang="cs-CZ" sz="1000" dirty="0" smtClean="0">
                <a:solidFill>
                  <a:schemeClr val="tx1"/>
                </a:solidFill>
              </a:rPr>
              <a:t>V</a:t>
            </a:r>
            <a:r>
              <a:rPr lang="cs-CZ" sz="1000" dirty="0">
                <a:solidFill>
                  <a:schemeClr val="tx1"/>
                </a:solidFill>
              </a:rPr>
              <a:t>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</a:t>
            </a:r>
            <a:r>
              <a:rPr lang="cs-CZ" sz="10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cs-CZ" sz="1000" b="1" dirty="0" smtClean="0">
              <a:solidFill>
                <a:schemeClr val="tx1"/>
              </a:solidFill>
            </a:endParaRPr>
          </a:p>
          <a:p>
            <a:pPr algn="l"/>
            <a:r>
              <a:rPr lang="cs-CZ" sz="1000" b="1" dirty="0" smtClean="0">
                <a:solidFill>
                  <a:schemeClr val="tx1"/>
                </a:solidFill>
              </a:rPr>
              <a:t>Poznámka</a:t>
            </a:r>
            <a:r>
              <a:rPr lang="cs-CZ" sz="1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smtClean="0">
                <a:solidFill>
                  <a:schemeClr val="tx1"/>
                </a:solidFill>
              </a:rPr>
              <a:t>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55976" y="3356992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endCxn id="4" idx="2"/>
          </p:cNvCxnSpPr>
          <p:nvPr/>
        </p:nvCxnSpPr>
        <p:spPr>
          <a:xfrm flipV="1">
            <a:off x="4355976" y="2112141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ál 26"/>
          <p:cNvSpPr/>
          <p:nvPr/>
        </p:nvSpPr>
        <p:spPr>
          <a:xfrm>
            <a:off x="5884130" y="260647"/>
            <a:ext cx="3080358" cy="15841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6" name="Přímá spojnice se šipkou 35"/>
          <p:cNvCxnSpPr/>
          <p:nvPr/>
        </p:nvCxnSpPr>
        <p:spPr>
          <a:xfrm flipV="1">
            <a:off x="5076056" y="1196752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</a:t>
            </a:r>
            <a:r>
              <a:rPr lang="cs-CZ" sz="1400" b="1" dirty="0" smtClean="0"/>
              <a:t>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200" dirty="0" smtClean="0"/>
              <a:t>Aktualizace technické zprávy </a:t>
            </a:r>
            <a:r>
              <a:rPr lang="cs-CZ" sz="1200" dirty="0"/>
              <a:t>musí být </a:t>
            </a:r>
            <a:r>
              <a:rPr lang="cs-CZ" sz="1200" dirty="0" smtClean="0"/>
              <a:t>provedena vždy </a:t>
            </a:r>
            <a:r>
              <a:rPr lang="cs-CZ" sz="1200" dirty="0"/>
              <a:t>jako nová plnohodnotná revize stávající </a:t>
            </a:r>
            <a:r>
              <a:rPr lang="cs-CZ" sz="1200" dirty="0" smtClean="0"/>
              <a:t>zprávy. </a:t>
            </a:r>
          </a:p>
          <a:p>
            <a:pPr marL="171450" indent="-171450">
              <a:buFontTx/>
              <a:buChar char="-"/>
            </a:pPr>
            <a:r>
              <a:rPr lang="cs-CZ" sz="1200" dirty="0" smtClean="0"/>
              <a:t>U starších verzí dokumentace (například u stavby ILBIT), kde není součásti zprávy titulní strana s razítkem výkres,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200" dirty="0" smtClean="0"/>
              <a:t>U revize technické zprávy, bude nový obsah – popis nových úprav, uvedený vždy až na konci zprávy. Nezapomenout uvést tyto informace do obsahové části. </a:t>
            </a:r>
            <a:endParaRPr lang="cs-CZ" sz="1200" dirty="0"/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4716016" y="1844824"/>
            <a:ext cx="323528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stCxn id="6" idx="2"/>
          </p:cNvCxnSpPr>
          <p:nvPr/>
        </p:nvCxnSpPr>
        <p:spPr>
          <a:xfrm flipH="1" flipV="1">
            <a:off x="2627784" y="2924944"/>
            <a:ext cx="2088232" cy="3348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35664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329</Words>
  <Application>Microsoft Office PowerPoint</Application>
  <PresentationFormat>Předvádění na obrazovce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Baudys</cp:lastModifiedBy>
  <cp:revision>12</cp:revision>
  <cp:lastPrinted>2016-03-03T10:06:53Z</cp:lastPrinted>
  <dcterms:created xsi:type="dcterms:W3CDTF">2015-06-18T06:50:06Z</dcterms:created>
  <dcterms:modified xsi:type="dcterms:W3CDTF">2016-05-12T11:05:35Z</dcterms:modified>
</cp:coreProperties>
</file>